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12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23354-4EE9-4050-9987-44326801962C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B6BB0-1D62-4EB2-BC2F-526E0F34C6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23354-4EE9-4050-9987-44326801962C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B6BB0-1D62-4EB2-BC2F-526E0F34C6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23354-4EE9-4050-9987-44326801962C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B6BB0-1D62-4EB2-BC2F-526E0F34C6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23354-4EE9-4050-9987-44326801962C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B6BB0-1D62-4EB2-BC2F-526E0F34C6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23354-4EE9-4050-9987-44326801962C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B6BB0-1D62-4EB2-BC2F-526E0F34C6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23354-4EE9-4050-9987-44326801962C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B6BB0-1D62-4EB2-BC2F-526E0F34C6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23354-4EE9-4050-9987-44326801962C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B6BB0-1D62-4EB2-BC2F-526E0F34C6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23354-4EE9-4050-9987-44326801962C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B6BB0-1D62-4EB2-BC2F-526E0F34C6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23354-4EE9-4050-9987-44326801962C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B6BB0-1D62-4EB2-BC2F-526E0F34C6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23354-4EE9-4050-9987-44326801962C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B6BB0-1D62-4EB2-BC2F-526E0F34C6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23354-4EE9-4050-9987-44326801962C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B6BB0-1D62-4EB2-BC2F-526E0F34C6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23354-4EE9-4050-9987-44326801962C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B6BB0-1D62-4EB2-BC2F-526E0F34C66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3581400"/>
          </a:xfrm>
        </p:spPr>
        <p:txBody>
          <a:bodyPr>
            <a:prstTxWarp prst="textChevronInverted">
              <a:avLst/>
            </a:prstTxWarp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Bài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4</a:t>
            </a:r>
            <a:b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CẤU TẠO VỎ NGUYÊN TỬ 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04800" y="0"/>
            <a:ext cx="91440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I. </a:t>
            </a:r>
            <a:r>
              <a:rPr lang="en-US" sz="3200" dirty="0" err="1" smtClean="0"/>
              <a:t>Sự</a:t>
            </a:r>
            <a:r>
              <a:rPr lang="en-US" sz="3200" dirty="0" smtClean="0"/>
              <a:t> </a:t>
            </a:r>
            <a:r>
              <a:rPr lang="en-US" sz="3200" dirty="0" err="1" smtClean="0"/>
              <a:t>chuyển</a:t>
            </a:r>
            <a:r>
              <a:rPr lang="en-US" sz="3200" dirty="0" smtClean="0"/>
              <a:t> </a:t>
            </a:r>
            <a:r>
              <a:rPr lang="en-US" sz="3200" dirty="0" err="1" smtClean="0"/>
              <a:t>động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electron </a:t>
            </a:r>
            <a:r>
              <a:rPr lang="en-US" sz="3200" dirty="0" err="1" smtClean="0"/>
              <a:t>trong</a:t>
            </a:r>
            <a:r>
              <a:rPr lang="en-US" sz="3200" dirty="0"/>
              <a:t> </a:t>
            </a:r>
            <a:r>
              <a:rPr lang="en-US" sz="3200" dirty="0" err="1" smtClean="0"/>
              <a:t>nguyên</a:t>
            </a:r>
            <a:r>
              <a:rPr lang="en-US" sz="3200" dirty="0" smtClean="0"/>
              <a:t> </a:t>
            </a:r>
            <a:r>
              <a:rPr lang="en-US" sz="3200" dirty="0" err="1" smtClean="0"/>
              <a:t>tử</a:t>
            </a:r>
            <a:endParaRPr lang="en-US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- </a:t>
            </a:r>
            <a:r>
              <a:rPr lang="en-US" dirty="0" err="1" smtClean="0"/>
              <a:t>Các</a:t>
            </a:r>
            <a:r>
              <a:rPr lang="en-US" dirty="0" smtClean="0"/>
              <a:t> electron </a:t>
            </a:r>
            <a:r>
              <a:rPr lang="en-US" dirty="0" err="1" smtClean="0"/>
              <a:t>chuyển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rất</a:t>
            </a:r>
            <a:r>
              <a:rPr lang="en-US" dirty="0" smtClean="0"/>
              <a:t> </a:t>
            </a:r>
            <a:r>
              <a:rPr lang="en-US" dirty="0" err="1" smtClean="0"/>
              <a:t>nhanh</a:t>
            </a:r>
            <a:r>
              <a:rPr lang="en-US" dirty="0" smtClean="0"/>
              <a:t> ( </a:t>
            </a:r>
            <a:r>
              <a:rPr lang="en-US" dirty="0" err="1" smtClean="0"/>
              <a:t>tốc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nghìn</a:t>
            </a:r>
            <a:r>
              <a:rPr lang="en-US" dirty="0" smtClean="0"/>
              <a:t> km/s )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khu</a:t>
            </a:r>
            <a:r>
              <a:rPr lang="en-US" dirty="0" smtClean="0"/>
              <a:t> </a:t>
            </a:r>
            <a:r>
              <a:rPr lang="en-US" dirty="0" err="1" smtClean="0"/>
              <a:t>vực</a:t>
            </a:r>
            <a:r>
              <a:rPr lang="en-US" dirty="0" smtClean="0"/>
              <a:t> </a:t>
            </a:r>
            <a:r>
              <a:rPr lang="en-US" dirty="0" err="1" smtClean="0"/>
              <a:t>xung</a:t>
            </a:r>
            <a:r>
              <a:rPr lang="en-US" dirty="0" smtClean="0"/>
              <a:t> </a:t>
            </a:r>
            <a:r>
              <a:rPr lang="en-US" dirty="0" err="1" smtClean="0"/>
              <a:t>quanh</a:t>
            </a:r>
            <a:r>
              <a:rPr lang="en-US" dirty="0" smtClean="0"/>
              <a:t> </a:t>
            </a:r>
            <a:r>
              <a:rPr lang="en-US" dirty="0" err="1" smtClean="0"/>
              <a:t>hạt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thep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quỹ</a:t>
            </a:r>
            <a:r>
              <a:rPr lang="en-US" dirty="0" smtClean="0"/>
              <a:t> </a:t>
            </a:r>
            <a:r>
              <a:rPr lang="en-US" dirty="0" err="1" smtClean="0"/>
              <a:t>đạo</a:t>
            </a:r>
            <a:r>
              <a:rPr lang="en-US" dirty="0" smtClean="0"/>
              <a:t> </a:t>
            </a:r>
            <a:r>
              <a:rPr lang="en-US" dirty="0" err="1" smtClean="0"/>
              <a:t>xác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vỏ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. </a:t>
            </a:r>
            <a:endParaRPr lang="en-US" dirty="0"/>
          </a:p>
        </p:txBody>
      </p:sp>
      <p:pic>
        <p:nvPicPr>
          <p:cNvPr id="6" name="Picture 5" descr="tải xuốn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86200" y="2895600"/>
            <a:ext cx="4762500" cy="35718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048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II. </a:t>
            </a:r>
            <a:r>
              <a:rPr lang="en-US" dirty="0" err="1" smtClean="0"/>
              <a:t>Lớp</a:t>
            </a:r>
            <a:r>
              <a:rPr lang="en-US" dirty="0" smtClean="0"/>
              <a:t> electron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electron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dirty="0" err="1" smtClean="0"/>
              <a:t>Lớp</a:t>
            </a:r>
            <a:r>
              <a:rPr lang="en-US" dirty="0" smtClean="0"/>
              <a:t> electron</a:t>
            </a:r>
          </a:p>
          <a:p>
            <a:pPr marL="514350" indent="-514350">
              <a:buFontTx/>
              <a:buChar char="-"/>
            </a:pPr>
            <a:r>
              <a:rPr lang="en-US" dirty="0" err="1" smtClean="0"/>
              <a:t>Gồm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electron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cùng</a:t>
            </a:r>
            <a:r>
              <a:rPr lang="en-US" dirty="0" smtClean="0"/>
              <a:t> 1 </a:t>
            </a:r>
            <a:r>
              <a:rPr lang="en-US" dirty="0" err="1" smtClean="0"/>
              <a:t>lớp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gần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.</a:t>
            </a:r>
          </a:p>
          <a:p>
            <a:pPr marL="514350" indent="-514350">
              <a:buFontTx/>
              <a:buChar char="-"/>
            </a:pP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electron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xếp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thấp</a:t>
            </a:r>
            <a:r>
              <a:rPr lang="en-US" dirty="0" smtClean="0"/>
              <a:t> </a:t>
            </a:r>
            <a:r>
              <a:rPr lang="en-US" dirty="0" err="1" smtClean="0"/>
              <a:t>tới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.</a:t>
            </a:r>
          </a:p>
          <a:p>
            <a:pPr marL="514350" indent="-514350">
              <a:buFontTx/>
              <a:buChar char="-"/>
            </a:pPr>
            <a:endParaRPr lang="en-US" dirty="0" smtClean="0"/>
          </a:p>
          <a:p>
            <a:pPr marL="514350" indent="-514350">
              <a:buNone/>
            </a:pPr>
            <a:endParaRPr lang="en-US" dirty="0"/>
          </a:p>
        </p:txBody>
      </p:sp>
      <p:pic>
        <p:nvPicPr>
          <p:cNvPr id="4" name="Picture 3" descr="phanlop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5000" y="3505200"/>
            <a:ext cx="5419725" cy="3352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286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II. </a:t>
            </a:r>
            <a:r>
              <a:rPr lang="en-US" dirty="0" err="1" smtClean="0"/>
              <a:t>Lớp</a:t>
            </a:r>
            <a:r>
              <a:rPr lang="en-US" dirty="0" smtClean="0"/>
              <a:t> electron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electron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8229600" cy="58674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2.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electron</a:t>
            </a:r>
          </a:p>
          <a:p>
            <a:pPr>
              <a:buFontTx/>
              <a:buChar char="-"/>
            </a:pPr>
            <a:r>
              <a:rPr lang="en-US" dirty="0" err="1" smtClean="0"/>
              <a:t>Các</a:t>
            </a:r>
            <a:r>
              <a:rPr lang="en-US" dirty="0" smtClean="0"/>
              <a:t> electron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cùng</a:t>
            </a:r>
            <a:r>
              <a:rPr lang="en-US" dirty="0" smtClean="0"/>
              <a:t> 1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.</a:t>
            </a:r>
          </a:p>
          <a:p>
            <a:pPr>
              <a:buFontTx/>
              <a:buChar char="-"/>
            </a:pP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kí</a:t>
            </a:r>
            <a:r>
              <a:rPr lang="en-US" dirty="0" smtClean="0"/>
              <a:t> </a:t>
            </a:r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chữ</a:t>
            </a:r>
            <a:r>
              <a:rPr lang="en-US" dirty="0" smtClean="0"/>
              <a:t> </a:t>
            </a:r>
            <a:r>
              <a:rPr lang="en-US" dirty="0" err="1" smtClean="0"/>
              <a:t>cái</a:t>
            </a:r>
            <a:r>
              <a:rPr lang="en-US" dirty="0" smtClean="0"/>
              <a:t> </a:t>
            </a:r>
            <a:r>
              <a:rPr lang="en-US" dirty="0" err="1" smtClean="0"/>
              <a:t>thường</a:t>
            </a:r>
            <a:r>
              <a:rPr lang="en-US" dirty="0" smtClean="0"/>
              <a:t> : </a:t>
            </a:r>
            <a:r>
              <a:rPr lang="en-US" dirty="0" err="1" smtClean="0"/>
              <a:t>s,p,d,f</a:t>
            </a:r>
            <a:r>
              <a:rPr lang="en-US" dirty="0" smtClean="0"/>
              <a:t>.</a:t>
            </a:r>
          </a:p>
          <a:p>
            <a:pPr>
              <a:buFontTx/>
              <a:buChar char="-"/>
            </a:pPr>
            <a:r>
              <a:rPr lang="en-US" dirty="0" err="1" smtClean="0"/>
              <a:t>Các</a:t>
            </a:r>
            <a:r>
              <a:rPr lang="en-US" dirty="0" smtClean="0"/>
              <a:t> electron ở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s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gọi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electron s</a:t>
            </a:r>
            <a:r>
              <a:rPr lang="en-US" dirty="0" smtClean="0"/>
              <a:t>,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p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gọi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electron p </a:t>
            </a:r>
            <a:r>
              <a:rPr lang="en-US" dirty="0" smtClean="0"/>
              <a:t>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04800" y="0"/>
            <a:ext cx="94488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III. </a:t>
            </a:r>
            <a:r>
              <a:rPr lang="en-US" sz="3200" dirty="0" err="1" smtClean="0"/>
              <a:t>Số</a:t>
            </a:r>
            <a:r>
              <a:rPr lang="en-US" sz="3200" dirty="0" smtClean="0"/>
              <a:t> electron </a:t>
            </a:r>
            <a:r>
              <a:rPr lang="en-US" sz="3200" dirty="0" err="1" smtClean="0"/>
              <a:t>tối</a:t>
            </a:r>
            <a:r>
              <a:rPr lang="en-US" sz="3200" dirty="0" smtClean="0"/>
              <a:t> </a:t>
            </a:r>
            <a:r>
              <a:rPr lang="en-US" sz="3200" dirty="0" err="1" smtClean="0"/>
              <a:t>đa</a:t>
            </a:r>
            <a:r>
              <a:rPr lang="en-US" sz="3200" dirty="0" smtClean="0"/>
              <a:t>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 smtClean="0"/>
              <a:t>phân</a:t>
            </a:r>
            <a:r>
              <a:rPr lang="en-US" sz="3200" dirty="0" smtClean="0"/>
              <a:t> </a:t>
            </a:r>
            <a:r>
              <a:rPr lang="en-US" sz="3200" dirty="0" err="1" smtClean="0"/>
              <a:t>lớp</a:t>
            </a:r>
            <a:r>
              <a:rPr lang="en-US" sz="3200" dirty="0" smtClean="0"/>
              <a:t> , </a:t>
            </a:r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 smtClean="0"/>
              <a:t>lớp</a:t>
            </a:r>
            <a:r>
              <a:rPr lang="en-US" sz="3200" dirty="0" smtClean="0"/>
              <a:t> .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4525963"/>
          </a:xfrm>
        </p:spPr>
        <p:txBody>
          <a:bodyPr/>
          <a:lstStyle/>
          <a:p>
            <a:pPr>
              <a:buFontTx/>
              <a:buChar char="-"/>
            </a:pP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s </a:t>
            </a:r>
            <a:r>
              <a:rPr lang="en-US" dirty="0" err="1" smtClean="0"/>
              <a:t>chứa</a:t>
            </a:r>
            <a:r>
              <a:rPr lang="en-US" dirty="0" smtClean="0"/>
              <a:t> </a:t>
            </a:r>
            <a:r>
              <a:rPr lang="en-US" dirty="0" err="1" smtClean="0"/>
              <a:t>tối</a:t>
            </a:r>
            <a:r>
              <a:rPr lang="en-US" dirty="0" smtClean="0"/>
              <a:t> </a:t>
            </a:r>
            <a:r>
              <a:rPr lang="en-US" dirty="0" err="1" smtClean="0"/>
              <a:t>đa</a:t>
            </a:r>
            <a:r>
              <a:rPr lang="en-US" dirty="0" smtClean="0"/>
              <a:t> 2 electron .</a:t>
            </a:r>
          </a:p>
          <a:p>
            <a:pPr>
              <a:buFontTx/>
              <a:buChar char="-"/>
            </a:pP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p </a:t>
            </a:r>
            <a:r>
              <a:rPr lang="en-US" dirty="0" err="1" smtClean="0"/>
              <a:t>chứa</a:t>
            </a:r>
            <a:r>
              <a:rPr lang="en-US" dirty="0" smtClean="0"/>
              <a:t> </a:t>
            </a:r>
            <a:r>
              <a:rPr lang="en-US" dirty="0" err="1" smtClean="0"/>
              <a:t>tối</a:t>
            </a:r>
            <a:r>
              <a:rPr lang="en-US" dirty="0" smtClean="0"/>
              <a:t> </a:t>
            </a:r>
            <a:r>
              <a:rPr lang="en-US" dirty="0" err="1" smtClean="0"/>
              <a:t>đa</a:t>
            </a:r>
            <a:r>
              <a:rPr lang="en-US" dirty="0" smtClean="0"/>
              <a:t> 2 electron.</a:t>
            </a:r>
          </a:p>
          <a:p>
            <a:pPr>
              <a:buFontTx/>
              <a:buChar char="-"/>
            </a:pP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d </a:t>
            </a:r>
            <a:r>
              <a:rPr lang="en-US" dirty="0" err="1" smtClean="0"/>
              <a:t>chứa</a:t>
            </a:r>
            <a:r>
              <a:rPr lang="en-US" dirty="0" smtClean="0"/>
              <a:t> </a:t>
            </a:r>
            <a:r>
              <a:rPr lang="en-US" dirty="0" err="1" smtClean="0"/>
              <a:t>tối</a:t>
            </a:r>
            <a:r>
              <a:rPr lang="en-US" dirty="0" smtClean="0"/>
              <a:t> </a:t>
            </a:r>
            <a:r>
              <a:rPr lang="en-US" dirty="0" err="1" smtClean="0"/>
              <a:t>đa</a:t>
            </a:r>
            <a:r>
              <a:rPr lang="en-US" dirty="0" smtClean="0"/>
              <a:t> 10 electron.</a:t>
            </a:r>
          </a:p>
          <a:p>
            <a:pPr>
              <a:buFontTx/>
              <a:buChar char="-"/>
            </a:pP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f </a:t>
            </a:r>
            <a:r>
              <a:rPr lang="en-US" dirty="0" err="1" smtClean="0"/>
              <a:t>chứa</a:t>
            </a:r>
            <a:r>
              <a:rPr lang="en-US" dirty="0" smtClean="0"/>
              <a:t> </a:t>
            </a:r>
            <a:r>
              <a:rPr lang="en-US" dirty="0" err="1" smtClean="0"/>
              <a:t>tối</a:t>
            </a:r>
            <a:r>
              <a:rPr lang="en-US" dirty="0" smtClean="0"/>
              <a:t> </a:t>
            </a:r>
            <a:r>
              <a:rPr lang="en-US" dirty="0" err="1" smtClean="0"/>
              <a:t>đa</a:t>
            </a:r>
            <a:r>
              <a:rPr lang="en-US" dirty="0" smtClean="0"/>
              <a:t> 14 electron.</a:t>
            </a:r>
          </a:p>
          <a:p>
            <a:pPr>
              <a:buFontTx/>
              <a:buChar char="-"/>
            </a:pP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electron </a:t>
            </a:r>
            <a:r>
              <a:rPr lang="en-US" dirty="0" err="1" smtClean="0"/>
              <a:t>bão</a:t>
            </a:r>
            <a:r>
              <a:rPr lang="en-US" dirty="0" smtClean="0"/>
              <a:t> </a:t>
            </a:r>
            <a:r>
              <a:rPr lang="en-US" dirty="0" err="1" smtClean="0"/>
              <a:t>hòa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đủ</a:t>
            </a:r>
            <a:r>
              <a:rPr lang="en-US" dirty="0" smtClean="0"/>
              <a:t> electron 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208</Words>
  <Application>Microsoft Office PowerPoint</Application>
  <PresentationFormat>On-screen Show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Bài 4 CẤU TẠO VỎ NGUYÊN TỬ </vt:lpstr>
      <vt:lpstr>I. Sự chuyển động của các electron trong nguyên tử</vt:lpstr>
      <vt:lpstr>II. Lớp electron và phân lớp electron</vt:lpstr>
      <vt:lpstr>II. Lớp electron và phân lớp electron</vt:lpstr>
      <vt:lpstr>III. Số electron tối đa trong một phân lớp , một lớp .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V8</dc:creator>
  <cp:lastModifiedBy>V8</cp:lastModifiedBy>
  <cp:revision>6</cp:revision>
  <dcterms:created xsi:type="dcterms:W3CDTF">2018-09-08T14:57:08Z</dcterms:created>
  <dcterms:modified xsi:type="dcterms:W3CDTF">2018-09-08T15:52:45Z</dcterms:modified>
</cp:coreProperties>
</file>